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2AD4D-5ED7-4622-A6B9-50CC7A116123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D175F-B521-42D1-A704-13D0248455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91083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2AD4D-5ED7-4622-A6B9-50CC7A116123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D175F-B521-42D1-A704-13D0248455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98210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2AD4D-5ED7-4622-A6B9-50CC7A116123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D175F-B521-42D1-A704-13D0248455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23304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2AD4D-5ED7-4622-A6B9-50CC7A116123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D175F-B521-42D1-A704-13D0248455D5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583119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2AD4D-5ED7-4622-A6B9-50CC7A116123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D175F-B521-42D1-A704-13D0248455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2661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2AD4D-5ED7-4622-A6B9-50CC7A116123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D175F-B521-42D1-A704-13D0248455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23600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2AD4D-5ED7-4622-A6B9-50CC7A116123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D175F-B521-42D1-A704-13D0248455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40142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2AD4D-5ED7-4622-A6B9-50CC7A116123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D175F-B521-42D1-A704-13D0248455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07671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2AD4D-5ED7-4622-A6B9-50CC7A116123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D175F-B521-42D1-A704-13D0248455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79501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2AD4D-5ED7-4622-A6B9-50CC7A116123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D175F-B521-42D1-A704-13D0248455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17925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2AD4D-5ED7-4622-A6B9-50CC7A116123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D175F-B521-42D1-A704-13D0248455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51665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2AD4D-5ED7-4622-A6B9-50CC7A116123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D175F-B521-42D1-A704-13D0248455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2715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2AD4D-5ED7-4622-A6B9-50CC7A116123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D175F-B521-42D1-A704-13D0248455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61577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2AD4D-5ED7-4622-A6B9-50CC7A116123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D175F-B521-42D1-A704-13D0248455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73846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2AD4D-5ED7-4622-A6B9-50CC7A116123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D175F-B521-42D1-A704-13D0248455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16977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2AD4D-5ED7-4622-A6B9-50CC7A116123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D175F-B521-42D1-A704-13D0248455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37941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2AD4D-5ED7-4622-A6B9-50CC7A116123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D175F-B521-42D1-A704-13D0248455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4853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3262AD4D-5ED7-4622-A6B9-50CC7A116123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FD175F-B521-42D1-A704-13D0248455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206892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hyperlink" Target="mailto:oshepkovat@mail.ru" TargetMode="Externa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32125" y="300251"/>
            <a:ext cx="8948488" cy="2210937"/>
          </a:xfrm>
        </p:spPr>
        <p:txBody>
          <a:bodyPr/>
          <a:lstStyle/>
          <a:p>
            <a:pPr algn="ctr"/>
            <a:r>
              <a:rPr lang="ru-RU" sz="2400" dirty="0" smtClean="0"/>
              <a:t>Дополнительная общеобразовательная (общеразвивающая) программа социально-гуманитарной направленности «Юный спасатель»</a:t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1800" dirty="0" smtClean="0"/>
              <a:t>Муниципальное автономное общеобразовательное учреждение «Средняя общеобразовательная школа №14 им. Героя России Дмитрия </a:t>
            </a:r>
            <a:r>
              <a:rPr lang="ru-RU" sz="1800" dirty="0" err="1" smtClean="0"/>
              <a:t>Шектаева</a:t>
            </a:r>
            <a:r>
              <a:rPr lang="ru-RU" sz="1800" dirty="0" smtClean="0"/>
              <a:t>»</a:t>
            </a:r>
            <a:endParaRPr lang="ru-RU" sz="1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2438" y="2661311"/>
            <a:ext cx="8688071" cy="410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672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6" y="4972833"/>
            <a:ext cx="8825657" cy="1265128"/>
          </a:xfrm>
        </p:spPr>
        <p:txBody>
          <a:bodyPr>
            <a:normAutofit/>
          </a:bodyPr>
          <a:lstStyle/>
          <a:p>
            <a:r>
              <a:rPr lang="ru-RU" dirty="0" smtClean="0"/>
              <a:t>Место применения – общеобразовательные учреждения.</a:t>
            </a:r>
            <a:br>
              <a:rPr lang="ru-RU" dirty="0" smtClean="0"/>
            </a:br>
            <a:r>
              <a:rPr lang="ru-RU" dirty="0" smtClean="0"/>
              <a:t>Целевая группа – 11 – 17 лет.</a:t>
            </a:r>
            <a:endParaRPr lang="ru-RU" dirty="0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01" b="22501"/>
          <a:stretch>
            <a:fillRect/>
          </a:stretch>
        </p:blipFill>
        <p:spPr>
          <a:xfrm>
            <a:off x="1154955" y="685799"/>
            <a:ext cx="8414930" cy="4161773"/>
          </a:xfrm>
        </p:spPr>
      </p:pic>
    </p:spTree>
    <p:extLst>
      <p:ext uri="{BB962C8B-B14F-4D97-AF65-F5344CB8AC3E}">
        <p14:creationId xmlns:p14="http://schemas.microsoft.com/office/powerpoint/2010/main" val="3904993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Срок реализации: 1 год.</a:t>
            </a:r>
            <a:endParaRPr lang="ru-RU" dirty="0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01" b="22501"/>
          <a:stretch>
            <a:fillRect/>
          </a:stretch>
        </p:blipFill>
        <p:spPr>
          <a:xfrm>
            <a:off x="1154955" y="685799"/>
            <a:ext cx="8825658" cy="4114787"/>
          </a:xfrm>
        </p:spPr>
      </p:pic>
    </p:spTree>
    <p:extLst>
      <p:ext uri="{BB962C8B-B14F-4D97-AF65-F5344CB8AC3E}">
        <p14:creationId xmlns:p14="http://schemas.microsoft.com/office/powerpoint/2010/main" val="3464410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Отличие программы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Отличительная особенность </a:t>
            </a:r>
            <a:r>
              <a:rPr lang="ru-RU" dirty="0"/>
              <a:t>д</a:t>
            </a:r>
            <a:r>
              <a:rPr lang="ru-RU" dirty="0" smtClean="0"/>
              <a:t>ополнительной общеобразовательной </a:t>
            </a:r>
            <a:r>
              <a:rPr lang="ru-RU" dirty="0"/>
              <a:t>(</a:t>
            </a:r>
            <a:r>
              <a:rPr lang="ru-RU" dirty="0" smtClean="0"/>
              <a:t>общеразвивающей) программы </a:t>
            </a:r>
            <a:r>
              <a:rPr lang="ru-RU" dirty="0"/>
              <a:t>социально-гуманитарной направленности «Юный спасатель</a:t>
            </a:r>
            <a:r>
              <a:rPr lang="ru-RU" dirty="0" smtClean="0"/>
              <a:t>» -  проведение </a:t>
            </a:r>
            <a:r>
              <a:rPr lang="ru-RU" dirty="0"/>
              <a:t>по вектору «теория + практика». Особое </a:t>
            </a:r>
            <a:r>
              <a:rPr lang="ru-RU" dirty="0" smtClean="0"/>
              <a:t>внимание -  выездным </a:t>
            </a:r>
            <a:r>
              <a:rPr lang="ru-RU" dirty="0"/>
              <a:t>практическим занятиям. Программа характеризуется многообразием форм и методов. Часть занятий теоретического плана </a:t>
            </a:r>
            <a:r>
              <a:rPr lang="ru-RU" dirty="0" smtClean="0"/>
              <a:t>проводиться в форме </a:t>
            </a:r>
            <a:r>
              <a:rPr lang="ru-RU" dirty="0"/>
              <a:t>рассказа, беседы, </a:t>
            </a:r>
            <a:r>
              <a:rPr lang="ru-RU" dirty="0" smtClean="0"/>
              <a:t>демонстрации видеофрагментов соревнований. </a:t>
            </a:r>
            <a:r>
              <a:rPr lang="ru-RU" dirty="0"/>
              <a:t>Большая часть программы </a:t>
            </a:r>
            <a:r>
              <a:rPr lang="ru-RU" dirty="0" smtClean="0"/>
              <a:t>осваивается через выполнение </a:t>
            </a:r>
            <a:r>
              <a:rPr lang="ru-RU" dirty="0"/>
              <a:t>практических действий, </a:t>
            </a:r>
            <a:r>
              <a:rPr lang="ru-RU" dirty="0" smtClean="0"/>
              <a:t>то есть тренировки. Основная отличительная особенность - </a:t>
            </a:r>
            <a:r>
              <a:rPr lang="ru-RU" dirty="0"/>
              <a:t>по </a:t>
            </a:r>
            <a:r>
              <a:rPr lang="ru-RU" dirty="0" smtClean="0"/>
              <a:t>итогу </a:t>
            </a:r>
            <a:r>
              <a:rPr lang="ru-RU" dirty="0"/>
              <a:t>обучения участники объединения принимают участие в региональных и межрегиональных полевых лагерях РФ «Юный спасатель» и «Школа безопасности</a:t>
            </a:r>
            <a:r>
              <a:rPr lang="ru-RU" dirty="0" smtClean="0"/>
              <a:t>»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7310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01" b="22501"/>
          <a:stretch>
            <a:fillRect/>
          </a:stretch>
        </p:blipFill>
        <p:spPr>
          <a:xfrm>
            <a:off x="1297760" y="475989"/>
            <a:ext cx="6225722" cy="2906037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80007" y="3532340"/>
            <a:ext cx="10595767" cy="3056350"/>
          </a:xfrm>
        </p:spPr>
        <p:txBody>
          <a:bodyPr>
            <a:normAutofit/>
          </a:bodyPr>
          <a:lstStyle/>
          <a:p>
            <a:r>
              <a:rPr lang="ru-RU" sz="1600" b="1" dirty="0"/>
              <a:t>Цель реализации и планируемые результаты</a:t>
            </a:r>
            <a:r>
              <a:rPr lang="ru-RU" sz="1600" b="1" dirty="0" smtClean="0"/>
              <a:t>:</a:t>
            </a:r>
          </a:p>
          <a:p>
            <a:r>
              <a:rPr lang="ru-RU" sz="1600" dirty="0" smtClean="0"/>
              <a:t>Формирование необходимого объёма </a:t>
            </a:r>
            <a:r>
              <a:rPr lang="ru-RU" sz="1600" dirty="0"/>
              <a:t>знаний и навыков, позволяющих обучающимся квалифицированно действовать в ходе прогнозирования ЧС и ликвидации последствий чрезвычайных ситуаций, в случае их </a:t>
            </a:r>
            <a:r>
              <a:rPr lang="ru-RU" sz="1600" dirty="0" smtClean="0"/>
              <a:t>возникновения, </a:t>
            </a:r>
            <a:r>
              <a:rPr lang="ru-RU" sz="1600" dirty="0"/>
              <a:t>умело руководить и принимать участие в аварийно-спасательных работах. </a:t>
            </a:r>
            <a:endParaRPr lang="ru-RU" sz="1600" dirty="0" smtClean="0"/>
          </a:p>
          <a:p>
            <a:r>
              <a:rPr lang="ru-RU" sz="1600" dirty="0" smtClean="0"/>
              <a:t>Анализ событий </a:t>
            </a:r>
            <a:r>
              <a:rPr lang="ru-RU" sz="1600" dirty="0"/>
              <a:t>и </a:t>
            </a:r>
            <a:r>
              <a:rPr lang="ru-RU" sz="1600" dirty="0" smtClean="0"/>
              <a:t>причин </a:t>
            </a:r>
            <a:r>
              <a:rPr lang="ru-RU" sz="1600" dirty="0"/>
              <a:t>возникновения опасных </a:t>
            </a:r>
            <a:r>
              <a:rPr lang="ru-RU" sz="1600" dirty="0" smtClean="0"/>
              <a:t>ситуаций; необходимость четкого определения </a:t>
            </a:r>
            <a:r>
              <a:rPr lang="ru-RU" sz="1600" dirty="0"/>
              <a:t>направления по уменьшению числа жертв среди населения России, </a:t>
            </a:r>
            <a:r>
              <a:rPr lang="ru-RU" sz="1600" dirty="0" smtClean="0"/>
              <a:t>для чего </a:t>
            </a:r>
            <a:r>
              <a:rPr lang="ru-RU" sz="1600" dirty="0"/>
              <a:t>требуются специально подготовленные кадры, которые в любую минуту смогут прийти на помощь, устранить «проблему» и профессионально проявить себя в оказании помощи пострадавшим или попавшим в беду людям. </a:t>
            </a:r>
            <a:r>
              <a:rPr lang="ru-RU" sz="1600" dirty="0" smtClean="0"/>
              <a:t>Это является </a:t>
            </a:r>
            <a:r>
              <a:rPr lang="ru-RU" sz="1600" dirty="0"/>
              <a:t>ожидаемым результатом данной программы. </a:t>
            </a:r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844683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2621" y="463462"/>
            <a:ext cx="9404723" cy="1389785"/>
          </a:xfrm>
        </p:spPr>
        <p:txBody>
          <a:bodyPr/>
          <a:lstStyle/>
          <a:p>
            <a:r>
              <a:rPr lang="ru-RU" sz="3200" dirty="0" smtClean="0"/>
              <a:t>Основные модули программы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3312" y="1703540"/>
            <a:ext cx="8946541" cy="454485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dirty="0"/>
              <a:t>Основные модули программы «Юный спасатель</a:t>
            </a:r>
            <a:r>
              <a:rPr lang="ru-RU" dirty="0" smtClean="0"/>
              <a:t>»: </a:t>
            </a:r>
          </a:p>
          <a:p>
            <a:r>
              <a:rPr lang="ru-RU" dirty="0" smtClean="0"/>
              <a:t>основы выживания,</a:t>
            </a:r>
          </a:p>
          <a:p>
            <a:r>
              <a:rPr lang="ru-RU" dirty="0" smtClean="0"/>
              <a:t>ориентирование</a:t>
            </a:r>
            <a:r>
              <a:rPr lang="ru-RU" dirty="0"/>
              <a:t>, </a:t>
            </a:r>
            <a:endParaRPr lang="ru-RU" dirty="0" smtClean="0"/>
          </a:p>
          <a:p>
            <a:r>
              <a:rPr lang="ru-RU" dirty="0" smtClean="0"/>
              <a:t>туристская </a:t>
            </a:r>
            <a:r>
              <a:rPr lang="ru-RU" dirty="0"/>
              <a:t>подготовка, </a:t>
            </a:r>
            <a:endParaRPr lang="ru-RU" dirty="0" smtClean="0"/>
          </a:p>
          <a:p>
            <a:r>
              <a:rPr lang="ru-RU" dirty="0" smtClean="0"/>
              <a:t>физическая </a:t>
            </a:r>
            <a:r>
              <a:rPr lang="ru-RU" dirty="0"/>
              <a:t>подготовка, </a:t>
            </a:r>
            <a:endParaRPr lang="ru-RU" dirty="0" smtClean="0"/>
          </a:p>
          <a:p>
            <a:r>
              <a:rPr lang="ru-RU" dirty="0" smtClean="0"/>
              <a:t>первая </a:t>
            </a:r>
            <a:r>
              <a:rPr lang="ru-RU" dirty="0"/>
              <a:t>медицинская помощь, </a:t>
            </a:r>
            <a:endParaRPr lang="ru-RU" dirty="0" smtClean="0"/>
          </a:p>
          <a:p>
            <a:r>
              <a:rPr lang="ru-RU" dirty="0" smtClean="0"/>
              <a:t>поисково-спасательные </a:t>
            </a:r>
            <a:r>
              <a:rPr lang="ru-RU" dirty="0"/>
              <a:t>работы, </a:t>
            </a:r>
            <a:endParaRPr lang="ru-RU" dirty="0" smtClean="0"/>
          </a:p>
          <a:p>
            <a:r>
              <a:rPr lang="ru-RU" dirty="0" smtClean="0"/>
              <a:t>пожарно-тактическая </a:t>
            </a:r>
            <a:r>
              <a:rPr lang="ru-RU" dirty="0"/>
              <a:t>подготовка, </a:t>
            </a:r>
            <a:endParaRPr lang="ru-RU" dirty="0" smtClean="0"/>
          </a:p>
          <a:p>
            <a:r>
              <a:rPr lang="ru-RU" dirty="0" smtClean="0"/>
              <a:t>психологическая </a:t>
            </a:r>
            <a:r>
              <a:rPr lang="ru-RU" dirty="0"/>
              <a:t>подготовка, </a:t>
            </a:r>
            <a:endParaRPr lang="ru-RU" dirty="0" smtClean="0"/>
          </a:p>
          <a:p>
            <a:r>
              <a:rPr lang="ru-RU" dirty="0" smtClean="0"/>
              <a:t>соревновательная часть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9760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Необходимое оборудование 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729" y="2046948"/>
            <a:ext cx="3477400" cy="4636533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6118" y="2046948"/>
            <a:ext cx="3640401" cy="4636532"/>
          </a:xfrm>
        </p:spPr>
      </p:pic>
      <p:sp>
        <p:nvSpPr>
          <p:cNvPr id="4" name="TextBox 3"/>
          <p:cNvSpPr txBox="1"/>
          <p:nvPr/>
        </p:nvSpPr>
        <p:spPr>
          <a:xfrm>
            <a:off x="7941501" y="1891430"/>
            <a:ext cx="3582444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веревки,</a:t>
            </a:r>
          </a:p>
          <a:p>
            <a:r>
              <a:rPr lang="ru-RU" dirty="0" smtClean="0"/>
              <a:t>карабины,</a:t>
            </a:r>
          </a:p>
          <a:p>
            <a:r>
              <a:rPr lang="ru-RU" dirty="0" smtClean="0"/>
              <a:t>м</a:t>
            </a:r>
            <a:r>
              <a:rPr lang="ru-RU" dirty="0" smtClean="0"/>
              <a:t>едицинская аптечка</a:t>
            </a:r>
          </a:p>
          <a:p>
            <a:r>
              <a:rPr lang="ru-RU" dirty="0" smtClean="0"/>
              <a:t>палатки с тентами</a:t>
            </a:r>
          </a:p>
          <a:p>
            <a:r>
              <a:rPr lang="ru-RU" dirty="0"/>
              <a:t>т</a:t>
            </a:r>
            <a:r>
              <a:rPr lang="ru-RU" dirty="0" smtClean="0"/>
              <a:t>опор</a:t>
            </a:r>
          </a:p>
          <a:p>
            <a:r>
              <a:rPr lang="ru-RU" dirty="0"/>
              <a:t>с</a:t>
            </a:r>
            <a:r>
              <a:rPr lang="ru-RU" dirty="0" smtClean="0"/>
              <a:t>истемы страховочные</a:t>
            </a:r>
          </a:p>
          <a:p>
            <a:r>
              <a:rPr lang="ru-RU" dirty="0"/>
              <a:t>с</a:t>
            </a:r>
            <a:r>
              <a:rPr lang="ru-RU" dirty="0" smtClean="0"/>
              <a:t>амостраховка</a:t>
            </a:r>
          </a:p>
          <a:p>
            <a:r>
              <a:rPr lang="ru-RU" dirty="0"/>
              <a:t>с</a:t>
            </a:r>
            <a:r>
              <a:rPr lang="ru-RU" dirty="0" smtClean="0"/>
              <a:t>пусковое устройство</a:t>
            </a:r>
          </a:p>
          <a:p>
            <a:r>
              <a:rPr lang="ru-RU" dirty="0" smtClean="0"/>
              <a:t>противогаз</a:t>
            </a:r>
          </a:p>
          <a:p>
            <a:r>
              <a:rPr lang="ru-RU" dirty="0"/>
              <a:t>л</a:t>
            </a:r>
            <a:r>
              <a:rPr lang="ru-RU" dirty="0" smtClean="0"/>
              <a:t>егкий защитный костюм</a:t>
            </a:r>
          </a:p>
          <a:p>
            <a:r>
              <a:rPr lang="ru-RU" dirty="0"/>
              <a:t>к</a:t>
            </a:r>
            <a:r>
              <a:rPr lang="ru-RU" dirty="0" smtClean="0"/>
              <a:t>омпас</a:t>
            </a:r>
          </a:p>
          <a:p>
            <a:r>
              <a:rPr lang="ru-RU" dirty="0"/>
              <a:t>р</a:t>
            </a:r>
            <a:r>
              <a:rPr lang="ru-RU" dirty="0" smtClean="0"/>
              <a:t>юкзак</a:t>
            </a:r>
          </a:p>
          <a:p>
            <a:r>
              <a:rPr lang="ru-RU" dirty="0"/>
              <a:t>к</a:t>
            </a:r>
            <a:r>
              <a:rPr lang="ru-RU" dirty="0" smtClean="0"/>
              <a:t>оврик туристический</a:t>
            </a:r>
          </a:p>
          <a:p>
            <a:r>
              <a:rPr lang="ru-RU" dirty="0"/>
              <a:t>к</a:t>
            </a:r>
            <a:r>
              <a:rPr lang="ru-RU" dirty="0" smtClean="0"/>
              <a:t>аска</a:t>
            </a:r>
          </a:p>
          <a:p>
            <a:r>
              <a:rPr lang="ru-RU" dirty="0"/>
              <a:t>ж</a:t>
            </a:r>
            <a:r>
              <a:rPr lang="ru-RU" dirty="0" smtClean="0"/>
              <a:t>умар</a:t>
            </a:r>
          </a:p>
          <a:p>
            <a:r>
              <a:rPr lang="ru-RU" dirty="0"/>
              <a:t>ф</a:t>
            </a:r>
            <a:r>
              <a:rPr lang="ru-RU" dirty="0" smtClean="0"/>
              <a:t>онарь электрический</a:t>
            </a:r>
          </a:p>
          <a:p>
            <a:r>
              <a:rPr lang="ru-RU" dirty="0"/>
              <a:t>и</a:t>
            </a:r>
            <a:r>
              <a:rPr lang="ru-RU" dirty="0" smtClean="0"/>
              <a:t> т.д.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56007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54956" y="4572000"/>
            <a:ext cx="8825656" cy="1289037"/>
          </a:xfrm>
        </p:spPr>
        <p:txBody>
          <a:bodyPr>
            <a:normAutofit fontScale="92500" lnSpcReduction="20000"/>
          </a:bodyPr>
          <a:lstStyle/>
          <a:p>
            <a:pPr algn="r"/>
            <a:r>
              <a:rPr lang="ru-RU" sz="1600" dirty="0"/>
              <a:t>Старший вожатый МАОУ СОШ №14 – Шадрин Максим Александрович</a:t>
            </a:r>
          </a:p>
          <a:p>
            <a:pPr algn="r"/>
            <a:r>
              <a:rPr lang="ru-RU" sz="1600" dirty="0"/>
              <a:t>Тел. +7(915)579-58-59 </a:t>
            </a:r>
            <a:r>
              <a:rPr lang="en-US" sz="1600" dirty="0"/>
              <a:t>e-mail</a:t>
            </a:r>
            <a:r>
              <a:rPr lang="ru-RU" sz="1600" dirty="0"/>
              <a:t>:</a:t>
            </a:r>
            <a:r>
              <a:rPr lang="en-US" sz="1600" dirty="0"/>
              <a:t> shadrinmaximik@yandex.ru</a:t>
            </a:r>
            <a:endParaRPr lang="ru-RU" sz="1600" dirty="0"/>
          </a:p>
          <a:p>
            <a:pPr algn="r"/>
            <a:r>
              <a:rPr lang="ru-RU" sz="1600" dirty="0" smtClean="0"/>
              <a:t>Директор МАОУ СОШ № 14 – Ощепкова Татьяна Валерьевна </a:t>
            </a:r>
          </a:p>
          <a:p>
            <a:pPr algn="r"/>
            <a:r>
              <a:rPr lang="ru-RU" sz="1600" dirty="0" smtClean="0"/>
              <a:t>Тел. +7(904)988-44-98 </a:t>
            </a:r>
            <a:r>
              <a:rPr lang="en-US" sz="1600" dirty="0" smtClean="0"/>
              <a:t>e-mail</a:t>
            </a:r>
            <a:r>
              <a:rPr lang="ru-RU" sz="1600" dirty="0" smtClean="0"/>
              <a:t>: </a:t>
            </a:r>
            <a:r>
              <a:rPr lang="en-US" sz="1600" dirty="0" smtClean="0">
                <a:hlinkClick r:id="rId2"/>
              </a:rPr>
              <a:t>oshepkovat@mail.ru</a:t>
            </a:r>
            <a:endParaRPr lang="en-US" sz="1600" dirty="0" smtClean="0"/>
          </a:p>
        </p:txBody>
      </p:sp>
      <p:pic>
        <p:nvPicPr>
          <p:cNvPr id="9" name="Рисунок 8"/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146" b="2314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30736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17" b="18617"/>
          <a:stretch>
            <a:fillRect/>
          </a:stretch>
        </p:blipFill>
        <p:spPr/>
      </p:pic>
      <p:sp>
        <p:nvSpPr>
          <p:cNvPr id="12" name="Заголовок 1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b="1" dirty="0" smtClean="0"/>
              <a:t>СПАСИБО ЗА ВНИМАНИЕ !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3689549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144</TotalTime>
  <Words>325</Words>
  <Application>Microsoft Office PowerPoint</Application>
  <PresentationFormat>Широкоэкранный</PresentationFormat>
  <Paragraphs>42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Century Gothic</vt:lpstr>
      <vt:lpstr>Wingdings 3</vt:lpstr>
      <vt:lpstr>Ион</vt:lpstr>
      <vt:lpstr>Дополнительная общеобразовательная (общеразвивающая) программа социально-гуманитарной направленности «Юный спасатель»  Муниципальное автономное общеобразовательное учреждение «Средняя общеобразовательная школа №14 им. Героя России Дмитрия Шектаева»</vt:lpstr>
      <vt:lpstr>Место применения – общеобразовательные учреждения. Целевая группа – 11 – 17 лет.</vt:lpstr>
      <vt:lpstr>Срок реализации: 1 год.</vt:lpstr>
      <vt:lpstr>Отличие программы</vt:lpstr>
      <vt:lpstr>Презентация PowerPoint</vt:lpstr>
      <vt:lpstr>Основные модули программы</vt:lpstr>
      <vt:lpstr>Необходимое оборудование </vt:lpstr>
      <vt:lpstr>Презентация PowerPoint</vt:lpstr>
      <vt:lpstr>СПАСИБО ЗА ВНИМАНИЕ 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Дополнительная общеобразовательная (общеразвивающая) программа социально-гуманитарной направленности «Юный спасатель»</dc:title>
  <dc:creator>Пользователь Windows</dc:creator>
  <cp:lastModifiedBy>Пользователь Windows</cp:lastModifiedBy>
  <cp:revision>13</cp:revision>
  <dcterms:created xsi:type="dcterms:W3CDTF">2023-04-22T17:40:34Z</dcterms:created>
  <dcterms:modified xsi:type="dcterms:W3CDTF">2023-04-24T08:04:50Z</dcterms:modified>
</cp:coreProperties>
</file>